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0"/>
  </p:notesMasterIdLst>
  <p:sldIdLst>
    <p:sldId id="5068" r:id="rId5"/>
    <p:sldId id="5083" r:id="rId6"/>
    <p:sldId id="5084" r:id="rId7"/>
    <p:sldId id="5085" r:id="rId8"/>
    <p:sldId id="5088" r:id="rId9"/>
    <p:sldId id="5090" r:id="rId10"/>
    <p:sldId id="5089" r:id="rId11"/>
    <p:sldId id="5091" r:id="rId12"/>
    <p:sldId id="5092" r:id="rId13"/>
    <p:sldId id="5093" r:id="rId14"/>
    <p:sldId id="5082" r:id="rId15"/>
    <p:sldId id="5070" r:id="rId16"/>
    <p:sldId id="5071" r:id="rId17"/>
    <p:sldId id="5073" r:id="rId18"/>
    <p:sldId id="5074" r:id="rId19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3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5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9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8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9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85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5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1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6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12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Derivations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Procurement Type (MARC-BESKZ) should be defaulted as in the backend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9784F-1E2C-FB25-8244-DC7800A47B46}"/>
              </a:ext>
            </a:extLst>
          </p:cNvPr>
          <p:cNvSpPr txBox="1"/>
          <p:nvPr/>
        </p:nvSpPr>
        <p:spPr>
          <a:xfrm>
            <a:off x="463024" y="1538110"/>
            <a:ext cx="9138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ruleset for function DERIVE_MARCMRPSP.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rules for exit conditions and create the following rule for defaulting: if material type is not initial then change procurement type according to decision table.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C04C5-BB4E-94B9-4210-676A7AEB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4" y="2810054"/>
            <a:ext cx="7058026" cy="35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9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Comparison of Derivations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34E67-444C-A6FC-7532-54209AC2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24" t="24254" r="11538" b="10213"/>
          <a:stretch/>
        </p:blipFill>
        <p:spPr>
          <a:xfrm>
            <a:off x="491599" y="1062082"/>
            <a:ext cx="7661801" cy="397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2B875D-F7E0-FDA2-F875-B5C17ED7F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5" t="46053" r="21539" b="29487"/>
          <a:stretch/>
        </p:blipFill>
        <p:spPr>
          <a:xfrm>
            <a:off x="575310" y="4907279"/>
            <a:ext cx="7391400" cy="14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/>
              </a:rPr>
              <a:t>BADIs and methods in derivations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4D5E2-D6EF-0C1E-4B48-65E32CCFD0E8}"/>
              </a:ext>
            </a:extLst>
          </p:cNvPr>
          <p:cNvSpPr txBox="1"/>
          <p:nvPr/>
        </p:nvSpPr>
        <p:spPr>
          <a:xfrm>
            <a:off x="613410" y="1234362"/>
            <a:ext cx="88353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Request Enrichment BADI (MDG_BS_MAT_API_ENRICH_BADI)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Automatically fill in fields from the material master that are not subject to master data governance.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The changes to the data have no impact on the UI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This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will only be called during activation, when the data is being transferred back to the active area. Therefore, use only technical error messages, no business checks.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1F79A-0826-5E20-7446-0020171896D0}"/>
              </a:ext>
            </a:extLst>
          </p:cNvPr>
          <p:cNvSpPr txBox="1"/>
          <p:nvPr/>
        </p:nvSpPr>
        <p:spPr>
          <a:xfrm>
            <a:off x="609600" y="374163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SMT-Mapping Staging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Active Area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641B0-4535-1C58-BB8C-D63147C87A4E}"/>
              </a:ext>
            </a:extLst>
          </p:cNvPr>
          <p:cNvSpPr txBox="1"/>
          <p:nvPr/>
        </p:nvSpPr>
        <p:spPr>
          <a:xfrm>
            <a:off x="742732" y="4248880"/>
            <a:ext cx="89990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Automatically fill in fields from the material master that are not subject to master data governance.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The changes to the data have no impact on the UI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These defaults are considered during activation and the various checks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No messages possible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fill in mandatory fields those are not part of the MM data model. For example, to automatically fill in the cross-plant material status with a fixed value (EhP6) </a:t>
            </a:r>
          </a:p>
        </p:txBody>
      </p:sp>
    </p:spTree>
    <p:extLst>
      <p:ext uri="{BB962C8B-B14F-4D97-AF65-F5344CB8AC3E}">
        <p14:creationId xmlns:p14="http://schemas.microsoft.com/office/powerpoint/2010/main" val="338377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USMD_RULE_SERVICE_CROSS_ET)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Example for entity MARASALES with 1:1 relation: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Entities MATERIAL and MARASALES for the derivation DERIVE_MARASALES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91D88-387F-CB6F-04E8-1C4E085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" y="1953107"/>
            <a:ext cx="7772400" cy="46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Cross-Entity Rules 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USMD_RULE_SERVICE_CROSS_ET)</a:t>
            </a:r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Define Defaults 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CB005-8619-ECA7-FCF8-C861DF55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" y="1775604"/>
            <a:ext cx="8241029" cy="46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9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/>
              </a:rPr>
              <a:t>Execution Time (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Derive Entity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BRF+ Rules and Derivation BADI )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37582-0369-23E9-A86D-95BC6CE2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0" y="1295400"/>
            <a:ext cx="9282832" cy="45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1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Examples of defaulting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BC498-5F46-1A09-51F8-81E544B4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6934200" cy="33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8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Decision Table with multiple results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3B28E-EDB1-EC84-8269-98028004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43588"/>
            <a:ext cx="8610600" cy="43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Derivations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 BADIs 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Period Indicator (MARC-PERKZ) should be defaulted as in the backend (FM MARC_ADD_REFERENCE_AFTER)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96CEB-FF65-FDE6-FE2B-0C4F3B48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1853208"/>
            <a:ext cx="8455903" cy="39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40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488</Words>
  <Application>Microsoft Office PowerPoint</Application>
  <PresentationFormat>A4 Paper (210x297 mm)</PresentationFormat>
  <Paragraphs>81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Georgia</vt:lpstr>
      <vt:lpstr>Wingdings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2023-05-09T13:16:42Z</dcterms:modified>
  <cp:category>Training</cp:category>
</cp:coreProperties>
</file>